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8921" autoAdjust="0"/>
  </p:normalViewPr>
  <p:slideViewPr>
    <p:cSldViewPr>
      <p:cViewPr>
        <p:scale>
          <a:sx n="125" d="100"/>
          <a:sy n="125" d="100"/>
        </p:scale>
        <p:origin x="-102" y="22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5CD035A-04B3-4D18-8E39-A2B427071755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4C1BD2C-AAD4-46CA-8E1B-66DD0DFD0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07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890" indent="-28572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2908" indent="-22858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071" indent="-22858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234" indent="-22858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398" indent="-2285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561" indent="-2285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8724" indent="-2285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5888" indent="-22858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D9F78F0-6448-465D-A74A-6655362FF494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74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2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03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13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62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84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17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27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11AA-CC71-43F0-9DCE-8737FC060B81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EF72E-BE1A-4383-99FE-DF256040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16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88" y="-1983"/>
            <a:ext cx="9144001" cy="49904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7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プライムアースＥＶエナジー株式会社 学校推薦 求人</a:t>
            </a:r>
            <a:r>
              <a:rPr lang="ja-JP" altLang="en-US" sz="27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要綱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9092" y="836142"/>
            <a:ext cx="5461619" cy="1860574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所在地　 　：　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＜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本社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・大森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工場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＞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静岡県湖西市岡崎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番地</a:t>
            </a: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＜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境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宿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工場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＞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静岡県湖西市境宿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555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番地</a:t>
            </a:r>
          </a:p>
          <a:p>
            <a:pPr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  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＜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宮城工場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＞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 宮城県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黒川郡大和町流通平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番地</a:t>
            </a: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代表者　 　：　代表取締役社長　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鈴木　茂樹</a:t>
            </a: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設　 立　 　：　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1996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資本金　 　：　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億円    （トヨタ自動車・パナソニックの共同出資）</a:t>
            </a: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売上高　 　：　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1,542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億円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2016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実績）</a:t>
            </a: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従業員数　：　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3,605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   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2017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日時点）</a:t>
            </a: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事業内容　：　エコカー（ハイブリッド車・燃料電池車 等）用ニッケル水素電池・リチウムイオン電池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endParaRPr lang="en-US" altLang="ja-JP" sz="10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及び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バッテリーマネジメントシステムの開発・製造・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販売</a:t>
            </a: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9092" y="2986286"/>
            <a:ext cx="5461619" cy="1437630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9090" y="4720827"/>
            <a:ext cx="5461621" cy="2020541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7504" y="692696"/>
            <a:ext cx="1504800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会社概要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91467"/>
              </p:ext>
            </p:extLst>
          </p:nvPr>
        </p:nvGraphicFramePr>
        <p:xfrm>
          <a:off x="221716" y="4797132"/>
          <a:ext cx="5236369" cy="194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39"/>
                <a:gridCol w="144016"/>
                <a:gridCol w="3735014"/>
              </a:tblGrid>
              <a:tr h="216024">
                <a:tc gridSpan="2">
                  <a:txBody>
                    <a:bodyPr/>
                    <a:lstStyle/>
                    <a:p>
                      <a:endParaRPr kumimoji="1" lang="ja-JP" altLang="en-US" sz="1200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57342"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材料開発 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電池設計 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電池評価 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機構設計 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制御システム設計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電池パック評価</a:t>
                      </a:r>
                      <a:endParaRPr lang="en-US" altLang="ja-JP" sz="105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生産技術</a:t>
                      </a:r>
                      <a:endParaRPr kumimoji="1" lang="ja-JP" altLang="en-US" sz="105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電池の材料開発、分析・解析業務</a:t>
                      </a:r>
                      <a:endParaRPr kumimoji="1" lang="ja-JP" altLang="en-US" sz="105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電池セル・モジュール・機構部品の設計業務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電池の耐久性評価業務 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電池パック、機構部品の設計業務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ECU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の基盤設計、システム開発業務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電池パックの機構・システムの実験評価業務</a:t>
                      </a:r>
                    </a:p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生産設備の設計・導入・改善業務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品質保証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/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品質管理 </a:t>
                      </a:r>
                      <a:endParaRPr kumimoji="1" lang="ja-JP" altLang="en-US" sz="105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</a:p>
                    <a:p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品質保証体系の整備・改善と品質監査、工程不良解析、</a:t>
                      </a:r>
                      <a:endParaRPr lang="en-US" altLang="ja-JP" sz="105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品質改善、アフターサービス業務</a:t>
                      </a:r>
                      <a:endParaRPr lang="en-US" altLang="ja-JP" sz="105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施設管理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工場・各施設の維持管理、新規建築計画の立案・工事管理業務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445580"/>
              </p:ext>
            </p:extLst>
          </p:nvPr>
        </p:nvGraphicFramePr>
        <p:xfrm>
          <a:off x="205929" y="3211494"/>
          <a:ext cx="8834437" cy="115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852"/>
                <a:gridCol w="153819"/>
                <a:gridCol w="8068766"/>
              </a:tblGrid>
              <a:tr h="170632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初任給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修士了（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229,000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円）、学部卒（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207,000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円）　　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※2018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月見込み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149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昇給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回実施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32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賞与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回支給（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7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月、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12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月）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149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通勤手当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規程に基づき支給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32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勤務地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静岡県湖西市、宮城県黒川郡、他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32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勤務時間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標準労働時間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/8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17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：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15 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8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時間）　　</a:t>
                      </a:r>
                      <a:endParaRPr lang="en-US" altLang="ja-JP" sz="105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※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フレックスタイム勤務制度導入、完全週休二日制、その他長期休暇など有り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109090" y="2852935"/>
            <a:ext cx="1504800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労働条件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7628" y="4581128"/>
            <a:ext cx="1944092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配属予定職種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89" t="16821" r="31906" b="2548"/>
          <a:stretch/>
        </p:blipFill>
        <p:spPr bwMode="auto">
          <a:xfrm>
            <a:off x="5667318" y="2708920"/>
            <a:ext cx="339835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5666522" y="1844824"/>
            <a:ext cx="1791553" cy="720080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altLang="ja-JP" sz="400" b="1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defRPr/>
            </a:pPr>
            <a:r>
              <a:rPr lang="en-US" altLang="ja-JP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</a:t>
            </a:r>
            <a:endParaRPr lang="en-US" altLang="ja-JP" b="1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defRPr/>
            </a:pP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en-US" altLang="ja-JP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7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7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卒業・修了予定</a:t>
            </a:r>
            <a:r>
              <a:rPr lang="ja-JP" altLang="en-US" sz="7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</a:t>
            </a: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7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defRPr/>
            </a:pPr>
            <a:r>
              <a:rPr lang="en-US" altLang="ja-JP" sz="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複数名になる場合、事前にご連絡ください</a:t>
            </a:r>
            <a:endParaRPr lang="ja-JP" altLang="en-US" sz="7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66523" y="1700808"/>
            <a:ext cx="1791551" cy="268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推薦枠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591425" y="1844824"/>
            <a:ext cx="1474988" cy="720080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altLang="ja-JP" sz="400" b="1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defRPr/>
            </a:pPr>
            <a:r>
              <a:rPr lang="en-US" altLang="ja-JP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en-US" altLang="ja-JP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</a:t>
            </a:r>
            <a:r>
              <a:rPr lang="ja-JP" altLang="en-US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名程度</a:t>
            </a:r>
            <a:endParaRPr lang="en-US" altLang="ja-JP" b="1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defRPr/>
            </a:pP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en-US" altLang="ja-JP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7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7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卒業・修了予定</a:t>
            </a:r>
            <a:r>
              <a:rPr lang="ja-JP" altLang="en-US" sz="7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</a:t>
            </a:r>
            <a:r>
              <a:rPr lang="ja-JP" altLang="en-US" sz="7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7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defRPr/>
            </a:pPr>
            <a:endParaRPr lang="en-US" altLang="ja-JP" sz="7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591425" y="1700807"/>
            <a:ext cx="1474247" cy="268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全採用数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5" t="18745" r="12411" b="9390"/>
          <a:stretch/>
        </p:blipFill>
        <p:spPr bwMode="auto">
          <a:xfrm>
            <a:off x="6724677" y="621937"/>
            <a:ext cx="1479344" cy="89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1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88" y="-1983"/>
            <a:ext cx="9144001" cy="49904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7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プライムアースＥＶエナジー株式会社 学校推薦 求人</a:t>
            </a:r>
            <a:r>
              <a:rPr lang="ja-JP" altLang="en-US" sz="27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要綱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79512" y="5868256"/>
            <a:ext cx="8784976" cy="801104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ご不明な点がございましたら、下記担当にお問い合わせ願います。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■人事部　</a:t>
            </a:r>
            <a:r>
              <a:rPr lang="en-US" altLang="ja-JP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グループ　担当：永田、</a:t>
            </a:r>
            <a:r>
              <a:rPr lang="ja-JP" altLang="en-US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小野　</a:t>
            </a:r>
          </a:p>
          <a:p>
            <a:pPr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 Ｔ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el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053-577-3111</a:t>
            </a:r>
            <a:r>
              <a:rPr lang="ja-JP" altLang="en-US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Ｆ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ax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053-577-3114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Ｅ－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mail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saiyo@peve.co.jp</a:t>
            </a:r>
            <a:r>
              <a:rPr lang="ja-JP" altLang="en-US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9512" y="800708"/>
            <a:ext cx="5688632" cy="4821200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下記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応募書類を、受付期間内にご送付ください。</a:t>
            </a:r>
            <a:endParaRPr lang="en-US" altLang="ja-JP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＜応募書類</a:t>
            </a:r>
            <a:r>
              <a:rPr lang="ja-JP" altLang="en-US" sz="125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＞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■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大学院の方</a:t>
            </a: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履歴書</a:t>
            </a: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成績証明書（学部）、卒業証明書（学部）　</a:t>
            </a: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現在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行っている研究内容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レポート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Ａ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枚以内）</a:t>
            </a: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教授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（学校）推薦書</a:t>
            </a:r>
          </a:p>
          <a:p>
            <a:pPr>
              <a:defRPr/>
            </a:pP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大学（学部）の方</a:t>
            </a: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履歴書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卒業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見込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証明書、成績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証明書（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年次）　　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発行可能な場合</a:t>
            </a: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現在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行っている、または行う予定の研究内容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レポート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Ａ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枚以内）</a:t>
            </a: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4.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教授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（学校）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推薦書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en-US" altLang="ja-JP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＜送付先＞</a:t>
            </a:r>
            <a:endParaRPr lang="en-US" altLang="ja-JP" sz="125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〒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431-0422  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静岡県湖西市岡崎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番地　</a:t>
            </a:r>
            <a:endParaRPr lang="en-US" altLang="ja-JP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 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プライムアースＥＶエナジー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株式会社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人事部　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グループ　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小野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宛</a:t>
            </a:r>
            <a:endParaRPr lang="ja-JP" altLang="en-US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ja-JP" altLang="en-US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＜受付期間＞</a:t>
            </a:r>
            <a:endParaRPr lang="en-US" altLang="ja-JP" sz="125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2018</a:t>
            </a:r>
            <a:r>
              <a:rPr lang="ja-JP" altLang="en-US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25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13</a:t>
            </a:r>
            <a:r>
              <a:rPr lang="ja-JP" altLang="en-US" sz="1250" b="1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r>
              <a:rPr lang="ja-JP" altLang="en-US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（木）～</a:t>
            </a:r>
            <a:r>
              <a:rPr lang="en-US" altLang="ja-JP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2018</a:t>
            </a:r>
            <a:r>
              <a:rPr lang="ja-JP" altLang="en-US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31</a:t>
            </a:r>
            <a:r>
              <a:rPr lang="ja-JP" altLang="en-US" sz="125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日（木</a:t>
            </a:r>
            <a:r>
              <a:rPr lang="ja-JP" altLang="en-US" sz="125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1250" b="1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受付期間中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、随時 面談を実施しております。</a:t>
            </a:r>
            <a: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 可能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限り、早期にご提出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くださいます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ようお願い</a:t>
            </a: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申し上げます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79512" y="5733256"/>
            <a:ext cx="1504800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お問合せ先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665708"/>
            <a:ext cx="1504800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応募方法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12160" y="2601771"/>
            <a:ext cx="2952328" cy="3010272"/>
          </a:xfrm>
          <a:prstGeom prst="rect">
            <a:avLst/>
          </a:prstGeom>
          <a:solidFill>
            <a:srgbClr val="F9F9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■会社概要は、下記ウェブサイトにて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　ご確認いただけます。　　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　ＵＲＬ： 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http://www.peve.jp/</a:t>
            </a:r>
          </a:p>
          <a:p>
            <a:pPr>
              <a:defRPr/>
            </a:pP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2018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月に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</a:t>
            </a:r>
            <a:r>
              <a:rPr lang="en-US" altLang="ja-JP" sz="1250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Web</a:t>
            </a:r>
            <a:r>
              <a:rPr lang="ja-JP" altLang="en-US" sz="1250" u="sng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会社説明会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を実施いたします。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視聴は必須ではございませんが、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当社の理解に役立てていただけます。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　詳細は、リクナビ</a:t>
            </a:r>
            <a:r>
              <a:rPr lang="en-US" altLang="ja-JP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へ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r>
              <a:rPr lang="ja-JP" altLang="en-US" sz="12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エントリー後、お知らせいたします。　</a:t>
            </a:r>
            <a:endParaRPr lang="en-US" altLang="ja-JP" sz="12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defRPr/>
            </a:pPr>
            <a:endParaRPr lang="en-US" altLang="ja-JP" sz="12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12160" y="2466771"/>
            <a:ext cx="2592288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会社概要について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5" t="18745" r="12411" b="9390"/>
          <a:stretch/>
        </p:blipFill>
        <p:spPr bwMode="auto">
          <a:xfrm>
            <a:off x="6634865" y="957777"/>
            <a:ext cx="1634910" cy="99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0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157</Words>
  <Application>Microsoft Office PowerPoint</Application>
  <PresentationFormat>画面に合わせる (4:3)</PresentationFormat>
  <Paragraphs>114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大橋 優子</dc:creator>
  <cp:lastModifiedBy>丸尾 藍</cp:lastModifiedBy>
  <cp:revision>59</cp:revision>
  <cp:lastPrinted>2017-01-30T02:36:39Z</cp:lastPrinted>
  <dcterms:created xsi:type="dcterms:W3CDTF">2015-03-20T08:34:16Z</dcterms:created>
  <dcterms:modified xsi:type="dcterms:W3CDTF">2018-03-01T11:35:37Z</dcterms:modified>
</cp:coreProperties>
</file>